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80" r:id="rId5"/>
    <p:sldId id="271" r:id="rId6"/>
    <p:sldId id="272" r:id="rId7"/>
    <p:sldId id="273" r:id="rId8"/>
    <p:sldId id="275" r:id="rId9"/>
    <p:sldId id="284" r:id="rId10"/>
    <p:sldId id="285" r:id="rId11"/>
    <p:sldId id="281" r:id="rId12"/>
    <p:sldId id="282" r:id="rId13"/>
    <p:sldId id="277" r:id="rId14"/>
    <p:sldId id="278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60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35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1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90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4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57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373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852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1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88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30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5CB0-DC58-E7E8-E58E-32D6A9E41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Propuesta de sitio para la venta de comics y más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F96CF8-10CD-6D44-01AF-AB6B341E2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Jorge Luis Jácome Domínguez</a:t>
            </a:r>
          </a:p>
        </p:txBody>
      </p:sp>
    </p:spTree>
    <p:extLst>
      <p:ext uri="{BB962C8B-B14F-4D97-AF65-F5344CB8AC3E}">
        <p14:creationId xmlns:p14="http://schemas.microsoft.com/office/powerpoint/2010/main" val="141032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E47BA5-394A-7CB7-7A00-A86AE284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0" y="2234073"/>
            <a:ext cx="9078610" cy="46213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Sección de comentarios de quienes han adquirido el artículo</a:t>
            </a:r>
          </a:p>
        </p:txBody>
      </p:sp>
    </p:spTree>
    <p:extLst>
      <p:ext uri="{BB962C8B-B14F-4D97-AF65-F5344CB8AC3E}">
        <p14:creationId xmlns:p14="http://schemas.microsoft.com/office/powerpoint/2010/main" val="123195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Responsividad</a:t>
            </a:r>
            <a:r>
              <a:rPr lang="es-MX" dirty="0"/>
              <a:t> en otras páginas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Al igual que en la “página principal”, en otras páginas se colapsan todas las opciones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04558-266B-3CB0-B985-E3F23D5A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288682"/>
            <a:ext cx="9078607" cy="45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del navegador colapsado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En otras páginas se incluye la opción de “Buscar” entre las opciones colapsadas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45E744-DA95-0901-AB2A-5210FD86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339454"/>
            <a:ext cx="9078608" cy="45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F2CBB8D-010B-87FB-9363-C129EF0E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10" y="2432649"/>
            <a:ext cx="8634990" cy="442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 Carrito de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557010" cy="4770582"/>
          </a:xfrm>
        </p:spPr>
        <p:txBody>
          <a:bodyPr/>
          <a:lstStyle/>
          <a:p>
            <a:pPr algn="just"/>
            <a:r>
              <a:rPr lang="es-MX" dirty="0"/>
              <a:t>- Lista de productos en el carrito, junto a opciones para modificar la compra, y una opción para proceder a pagar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F7BD27-CE50-DA85-2484-477B7EDF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88" y="1538941"/>
            <a:ext cx="8284234" cy="40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DF67C4-BD04-266A-89B5-3CBD2DFF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2189002"/>
            <a:ext cx="9078607" cy="46689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 Contacto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Información de contacto</a:t>
            </a:r>
          </a:p>
        </p:txBody>
      </p:sp>
    </p:spTree>
    <p:extLst>
      <p:ext uri="{BB962C8B-B14F-4D97-AF65-F5344CB8AC3E}">
        <p14:creationId xmlns:p14="http://schemas.microsoft.com/office/powerpoint/2010/main" val="314352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66B5A6F-AA42-125C-B96F-81EF9AC42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2345B99-B256-4B7D-53D6-AC51EDA76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537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Barra de navegación</a:t>
            </a:r>
          </a:p>
          <a:p>
            <a:pPr algn="just"/>
            <a:r>
              <a:rPr lang="es-MX" dirty="0"/>
              <a:t>- Carrusel</a:t>
            </a:r>
          </a:p>
          <a:p>
            <a:pPr algn="just"/>
            <a:r>
              <a:rPr lang="es-MX" dirty="0"/>
              <a:t>- Barra filtro</a:t>
            </a:r>
          </a:p>
          <a:p>
            <a:pPr algn="just"/>
            <a:r>
              <a:rPr lang="es-MX" dirty="0"/>
              <a:t>- Grid de artículos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BA932-F0DE-7AA9-FFF1-E8A4F626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4" y="2084832"/>
            <a:ext cx="9078606" cy="47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01A076-316F-AD74-CDD9-2C2A68D7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1543696"/>
            <a:ext cx="9078608" cy="45015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FA010B-8895-AC19-7638-EE9B4474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3" y="2879260"/>
            <a:ext cx="7850907" cy="39787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Responsividad</a:t>
            </a:r>
            <a:r>
              <a:rPr lang="es-MX" dirty="0"/>
              <a:t> de las barras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En página principal se colapsan todas las opciones, incluido los filtros</a:t>
            </a:r>
          </a:p>
        </p:txBody>
      </p:sp>
    </p:spTree>
    <p:extLst>
      <p:ext uri="{BB962C8B-B14F-4D97-AF65-F5344CB8AC3E}">
        <p14:creationId xmlns:p14="http://schemas.microsoft.com/office/powerpoint/2010/main" val="27290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del navegador colapsado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Ejemplo de opciones colapsadas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070AA4-77FA-F71D-F84D-AFDCAE02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254304"/>
            <a:ext cx="9078608" cy="46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0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Se dispone de opciones de configuración e inicio de sesión en barra de navegación (es posible ocultar “Configuración” hasta que exista una sesión activa)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94E3B7-1DA6-9D5F-BA77-6811871B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4" y="2178557"/>
            <a:ext cx="9078606" cy="46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8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179F15-950F-9AC0-B430-EFA8D989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164341"/>
            <a:ext cx="9078607" cy="46910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Inicio de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Uso de modal para iniciar la sesión</a:t>
            </a:r>
          </a:p>
        </p:txBody>
      </p:sp>
    </p:spTree>
    <p:extLst>
      <p:ext uri="{BB962C8B-B14F-4D97-AF65-F5344CB8AC3E}">
        <p14:creationId xmlns:p14="http://schemas.microsoft.com/office/powerpoint/2010/main" val="268467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42CB90-CAD9-A1A5-549D-72C6CD81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1525574"/>
            <a:ext cx="9078608" cy="46595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BE756E-F180-E374-0451-19A0977F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182" y="2461704"/>
            <a:ext cx="8607030" cy="43937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Grid de artículos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Lista de artículos a la venta</a:t>
            </a:r>
          </a:p>
        </p:txBody>
      </p:sp>
    </p:spTree>
    <p:extLst>
      <p:ext uri="{BB962C8B-B14F-4D97-AF65-F5344CB8AC3E}">
        <p14:creationId xmlns:p14="http://schemas.microsoft.com/office/powerpoint/2010/main" val="303911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Presentación del artículo para conocer más sobre él y adquirirlo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- En otras páginas tendremos la opción “Buscar” en la barra de navegación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FE9D9E-0E7E-6A51-09FC-947D8511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2229958"/>
            <a:ext cx="9078607" cy="46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4A9CB86-3131-4549-2B38-29040B8A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0" y="2264086"/>
            <a:ext cx="9078609" cy="45939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Opciones para adquirir el artículo, y barra con novedades</a:t>
            </a:r>
          </a:p>
        </p:txBody>
      </p:sp>
    </p:spTree>
    <p:extLst>
      <p:ext uri="{BB962C8B-B14F-4D97-AF65-F5344CB8AC3E}">
        <p14:creationId xmlns:p14="http://schemas.microsoft.com/office/powerpoint/2010/main" val="4252219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94</TotalTime>
  <Words>251</Words>
  <Application>Microsoft Office PowerPoint</Application>
  <PresentationFormat>Panorámica</PresentationFormat>
  <Paragraphs>34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Tw Cen MT</vt:lpstr>
      <vt:lpstr>Tw Cen MT Condensed</vt:lpstr>
      <vt:lpstr>Wingdings 3</vt:lpstr>
      <vt:lpstr>Integral</vt:lpstr>
      <vt:lpstr>Propuesta de sitio para la venta de comics y más</vt:lpstr>
      <vt:lpstr>Página principal</vt:lpstr>
      <vt:lpstr>Responsividad de las barras</vt:lpstr>
      <vt:lpstr>Opciones del navegador colapsado </vt:lpstr>
      <vt:lpstr>Opciones de usuario</vt:lpstr>
      <vt:lpstr>Inicio de sesión</vt:lpstr>
      <vt:lpstr>Grid de artículos</vt:lpstr>
      <vt:lpstr>Página del artículo, Parte 1</vt:lpstr>
      <vt:lpstr>Página del artículo, Parte 2</vt:lpstr>
      <vt:lpstr>Página del artículo, Parte 3</vt:lpstr>
      <vt:lpstr>Responsividad en otras páginas</vt:lpstr>
      <vt:lpstr>Opciones del navegador colapsado</vt:lpstr>
      <vt:lpstr>Página de Carrito de compras</vt:lpstr>
      <vt:lpstr>Página de Contacto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 Jácome Domínguez</dc:creator>
  <cp:lastModifiedBy>Jorge L Jácome Domínguez</cp:lastModifiedBy>
  <cp:revision>82</cp:revision>
  <dcterms:created xsi:type="dcterms:W3CDTF">2024-01-21T04:41:48Z</dcterms:created>
  <dcterms:modified xsi:type="dcterms:W3CDTF">2024-01-21T15:59:52Z</dcterms:modified>
</cp:coreProperties>
</file>